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1734BE-99D4-4BB4-B0E7-CECA31D4F1A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EBF5BF-0A33-4257-BCEF-311798FC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/>
          <a:lstStyle/>
          <a:p>
            <a:r>
              <a:rPr lang="ru-RU" dirty="0" smtClean="0"/>
              <a:t>Тема: «Транспорт».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xik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928802"/>
            <a:ext cx="485778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ошибку</a:t>
            </a:r>
            <a:endParaRPr lang="ru-RU" dirty="0"/>
          </a:p>
        </p:txBody>
      </p:sp>
      <p:pic>
        <p:nvPicPr>
          <p:cNvPr id="4" name="Содержимое 3" descr="20-550c0d70c359c-yugo_zapadnaya_zheleznaya_doroga_vzbuntovalas_pr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  <p:pic>
        <p:nvPicPr>
          <p:cNvPr id="8" name="Рисунок 7" descr="65672688a4f4c8a57ea38e20056bdce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537" y="2466975"/>
            <a:ext cx="2066925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yundai-rotem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3714744" cy="260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3546_88d1898775bedf666cbcdf2585b656b2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071942"/>
            <a:ext cx="3500462" cy="240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imk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0"/>
            <a:ext cx="2857500" cy="28575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1643050"/>
            <a:ext cx="3071814" cy="194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ошибку</a:t>
            </a:r>
            <a:endParaRPr lang="ru-RU" dirty="0"/>
          </a:p>
        </p:txBody>
      </p:sp>
      <p:pic>
        <p:nvPicPr>
          <p:cNvPr id="4" name="Содержимое 3" descr="elitefon.ru_5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6143668"/>
          </a:xfrm>
        </p:spPr>
      </p:pic>
      <p:pic>
        <p:nvPicPr>
          <p:cNvPr id="5" name="Рисунок 4" descr="0d43c83a39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3786190" cy="4071942"/>
          </a:xfrm>
          <a:prstGeom prst="rect">
            <a:avLst/>
          </a:prstGeom>
        </p:spPr>
      </p:pic>
      <p:pic>
        <p:nvPicPr>
          <p:cNvPr id="6" name="Рисунок 5" descr="23546_88d1898775bedf666cbcdf2585b656b2.jpg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143636" y="4048145"/>
            <a:ext cx="2595565" cy="29527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 descr="4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357298"/>
            <a:ext cx="20383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4571984"/>
            <a:ext cx="3286148" cy="22860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 descr="noli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3" y="1"/>
            <a:ext cx="1214446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ошибку</a:t>
            </a:r>
            <a:endParaRPr lang="ru-RU" dirty="0"/>
          </a:p>
        </p:txBody>
      </p:sp>
      <p:pic>
        <p:nvPicPr>
          <p:cNvPr id="4" name="Содержимое 3" descr="more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3"/>
          </a:xfrm>
        </p:spPr>
      </p:pic>
      <p:pic>
        <p:nvPicPr>
          <p:cNvPr id="5" name="Рисунок 4" descr="korab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3689962" cy="3571876"/>
          </a:xfrm>
          <a:prstGeom prst="rect">
            <a:avLst/>
          </a:prstGeom>
        </p:spPr>
      </p:pic>
      <p:pic>
        <p:nvPicPr>
          <p:cNvPr id="7" name="Рисунок 6" descr="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00504"/>
            <a:ext cx="3428992" cy="3071834"/>
          </a:xfrm>
          <a:prstGeom prst="rect">
            <a:avLst/>
          </a:prstGeom>
        </p:spPr>
      </p:pic>
      <p:pic>
        <p:nvPicPr>
          <p:cNvPr id="8" name="Рисунок 7" descr="evro_safari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143116"/>
            <a:ext cx="2952754" cy="257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698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357694"/>
            <a:ext cx="214314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i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32" y="0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 ошибку</a:t>
            </a:r>
            <a:endParaRPr lang="ru-RU" dirty="0"/>
          </a:p>
        </p:txBody>
      </p:sp>
      <p:pic>
        <p:nvPicPr>
          <p:cNvPr id="4" name="Содержимое 3" descr="2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  <p:pic>
        <p:nvPicPr>
          <p:cNvPr id="6" name="Рисунок 5" descr="6178200_320100812032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286232"/>
            <a:ext cx="32146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7174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714620"/>
            <a:ext cx="242889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sat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00570"/>
            <a:ext cx="2714644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00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256"/>
            <a:ext cx="314324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ix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0" y="0"/>
            <a:ext cx="28765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14511"/>
          </a:xfrm>
        </p:spPr>
        <p:txBody>
          <a:bodyPr/>
          <a:lstStyle/>
          <a:p>
            <a:pPr algn="ctr"/>
            <a:r>
              <a:rPr lang="ru-RU" dirty="0" smtClean="0"/>
              <a:t>Молодцы!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ixik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928802"/>
            <a:ext cx="485778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</TotalTime>
  <Words>15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Тема: «Транспорт». </vt:lpstr>
      <vt:lpstr>Найди ошибку</vt:lpstr>
      <vt:lpstr>Найди ошибку</vt:lpstr>
      <vt:lpstr>Найди ошибку</vt:lpstr>
      <vt:lpstr>Найди ошибку</vt:lpstr>
      <vt:lpstr>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2016-11-08T05:59:41Z</dcterms:created>
  <dcterms:modified xsi:type="dcterms:W3CDTF">2016-11-23T03:55:19Z</dcterms:modified>
</cp:coreProperties>
</file>